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0" autoAdjust="0"/>
    <p:restoredTop sz="94660"/>
  </p:normalViewPr>
  <p:slideViewPr>
    <p:cSldViewPr>
      <p:cViewPr varScale="1">
        <p:scale>
          <a:sx n="86" d="100"/>
          <a:sy n="86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FEBDE-78FC-45FD-8B71-6D31E1692FFA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A2590-B82E-44B6-8D09-11CF886120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upload.wikimedia.org/wikipedia/commons/a/a9/Britannica_Clarinet_Boehm.jpg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upload.wikimedia.org/wikipedia/commons/0/05/Britannia_Tuba_Bombardon.png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Britannica_Saxophone.png" TargetMode="External"/><Relationship Id="rId2" Type="http://schemas.openxmlformats.org/officeDocument/2006/relationships/hyperlink" Target="http://commons.wikimedia.org/wiki/File:Britannica_Trumpet_Proteano_Trumpet.p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ommons.wikimedia.org/wiki/File:Britannica_Clarinet_Boehm.jpg" TargetMode="External"/><Relationship Id="rId4" Type="http://schemas.openxmlformats.org/officeDocument/2006/relationships/hyperlink" Target="http://commons.wikimedia.org/wiki/File:Britannia_Tuba_Bombardon.pn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2.gstatic.com/images?q=tbn:ANd9GcQI1a96vj88UKfQVrj6PkoEmORim8okK37qiQU1EPREkAJOkbI3l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447800"/>
            <a:ext cx="3838575" cy="1190625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QTcAQiVJsVjiblYViczT80k7YEP4xXH4Enk7syKRmLF73v0YH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33400"/>
            <a:ext cx="1438275" cy="3171826"/>
          </a:xfrm>
          <a:prstGeom prst="rect">
            <a:avLst/>
          </a:prstGeom>
          <a:noFill/>
        </p:spPr>
      </p:pic>
      <p:pic>
        <p:nvPicPr>
          <p:cNvPr id="1044" name="Picture 20" descr="File:Britannia Tuba Bombardon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4953000"/>
            <a:ext cx="3429000" cy="1628775"/>
          </a:xfrm>
          <a:prstGeom prst="rect">
            <a:avLst/>
          </a:prstGeom>
          <a:noFill/>
        </p:spPr>
      </p:pic>
      <p:pic>
        <p:nvPicPr>
          <p:cNvPr id="1046" name="Picture 22" descr="File:Britannica Clarinet Boehm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2447924"/>
            <a:ext cx="515368" cy="4410076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219325"/>
            <a:ext cx="581025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8775" y="5133975"/>
            <a:ext cx="370522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Trumpet</a:t>
            </a:r>
          </a:p>
          <a:p>
            <a:pPr lvl="1"/>
            <a:r>
              <a:rPr lang="en-US" dirty="0" smtClean="0">
                <a:hlinkClick r:id="rId2"/>
              </a:rPr>
              <a:t>http://commons.wikimedia.org/wiki/File:Britannica_Trumpet_Proteano_Trumpet.png</a:t>
            </a:r>
            <a:endParaRPr lang="en-US" dirty="0" smtClean="0"/>
          </a:p>
          <a:p>
            <a:r>
              <a:rPr lang="en-US" dirty="0" smtClean="0"/>
              <a:t>Saxophone</a:t>
            </a:r>
          </a:p>
          <a:p>
            <a:pPr lvl="1"/>
            <a:r>
              <a:rPr lang="en-US" dirty="0" smtClean="0">
                <a:hlinkClick r:id="rId3"/>
              </a:rPr>
              <a:t>http://commons.wikimedia.org/wiki/File:Britannica_Saxophone.png</a:t>
            </a:r>
            <a:endParaRPr lang="en-US" dirty="0" smtClean="0"/>
          </a:p>
          <a:p>
            <a:r>
              <a:rPr lang="en-US" dirty="0" smtClean="0"/>
              <a:t>Tuba</a:t>
            </a:r>
          </a:p>
          <a:p>
            <a:pPr lvl="1"/>
            <a:r>
              <a:rPr lang="en-US" dirty="0" smtClean="0">
                <a:hlinkClick r:id="rId4"/>
              </a:rPr>
              <a:t>http://commons.wikimedia.org/wiki/File:Britannia_Tuba_Bombardon.png</a:t>
            </a:r>
            <a:endParaRPr lang="en-US" dirty="0" smtClean="0"/>
          </a:p>
          <a:p>
            <a:r>
              <a:rPr lang="en-US" dirty="0" smtClean="0"/>
              <a:t>Flute</a:t>
            </a:r>
          </a:p>
          <a:p>
            <a:pPr lvl="1"/>
            <a:r>
              <a:rPr lang="en-US" dirty="0" smtClean="0">
                <a:hlinkClick r:id="rId5"/>
              </a:rPr>
              <a:t>http://commons.wikimedia.org/wiki/File:Britannica_Clarinet_Boehm.jpg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0" cy="857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18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Image Sources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galand15</dc:creator>
  <cp:lastModifiedBy>galand15</cp:lastModifiedBy>
  <cp:revision>11</cp:revision>
  <dcterms:created xsi:type="dcterms:W3CDTF">2010-12-16T18:56:18Z</dcterms:created>
  <dcterms:modified xsi:type="dcterms:W3CDTF">2011-01-27T19:20:30Z</dcterms:modified>
</cp:coreProperties>
</file>